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33"/>
  </p:notesMasterIdLst>
  <p:handoutMasterIdLst>
    <p:handoutMasterId r:id="rId34"/>
  </p:handoutMasterIdLst>
  <p:sldIdLst>
    <p:sldId id="375" r:id="rId7"/>
    <p:sldId id="398" r:id="rId8"/>
    <p:sldId id="397" r:id="rId9"/>
    <p:sldId id="359" r:id="rId10"/>
    <p:sldId id="360" r:id="rId11"/>
    <p:sldId id="376" r:id="rId12"/>
    <p:sldId id="343" r:id="rId13"/>
    <p:sldId id="344" r:id="rId14"/>
    <p:sldId id="345" r:id="rId15"/>
    <p:sldId id="361" r:id="rId16"/>
    <p:sldId id="347" r:id="rId17"/>
    <p:sldId id="348" r:id="rId18"/>
    <p:sldId id="362" r:id="rId19"/>
    <p:sldId id="352" r:id="rId20"/>
    <p:sldId id="353" r:id="rId21"/>
    <p:sldId id="354" r:id="rId22"/>
    <p:sldId id="363" r:id="rId23"/>
    <p:sldId id="364" r:id="rId24"/>
    <p:sldId id="377" r:id="rId25"/>
    <p:sldId id="350" r:id="rId26"/>
    <p:sldId id="355" r:id="rId27"/>
    <p:sldId id="349" r:id="rId28"/>
    <p:sldId id="357" r:id="rId29"/>
    <p:sldId id="358" r:id="rId30"/>
    <p:sldId id="406" r:id="rId31"/>
    <p:sldId id="407" r:id="rId32"/>
  </p:sldIdLst>
  <p:sldSz cx="9144000" cy="6858000" type="screen4x3"/>
  <p:notesSz cx="7023100" cy="9309100"/>
  <p:custDataLst>
    <p:tags r:id="rId3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9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commentAuthors" Target="comment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0" r:link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4217</TotalTime>
  <Words>826</Words>
  <Application>Microsoft Office PowerPoint</Application>
  <PresentationFormat>On-screen Show (4:3)</PresentationFormat>
  <Paragraphs>241</Paragraphs>
  <Slides>26</Slides>
  <Notes>22</Notes>
  <HiddenSlides>0</HiddenSlides>
  <MMClips>7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0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317</cp:revision>
  <cp:lastPrinted>2015-07-29T21:30:37Z</cp:lastPrinted>
  <dcterms:created xsi:type="dcterms:W3CDTF">2017-09-21T08:49:16Z</dcterms:created>
  <dcterms:modified xsi:type="dcterms:W3CDTF">2019-02-26T17:10:06Z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